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65" r:id="rId5"/>
  </p:sldMasterIdLst>
  <p:notesMasterIdLst>
    <p:notesMasterId r:id="rId31"/>
  </p:notesMasterIdLst>
  <p:handoutMasterIdLst>
    <p:handoutMasterId r:id="rId32"/>
  </p:handoutMasterIdLst>
  <p:sldIdLst>
    <p:sldId id="607" r:id="rId6"/>
    <p:sldId id="623" r:id="rId7"/>
    <p:sldId id="599" r:id="rId8"/>
    <p:sldId id="622" r:id="rId9"/>
    <p:sldId id="646" r:id="rId10"/>
    <p:sldId id="639" r:id="rId11"/>
    <p:sldId id="642" r:id="rId12"/>
    <p:sldId id="643" r:id="rId13"/>
    <p:sldId id="627" r:id="rId14"/>
    <p:sldId id="628" r:id="rId15"/>
    <p:sldId id="625" r:id="rId16"/>
    <p:sldId id="624" r:id="rId17"/>
    <p:sldId id="644" r:id="rId18"/>
    <p:sldId id="630" r:id="rId19"/>
    <p:sldId id="631" r:id="rId20"/>
    <p:sldId id="635" r:id="rId21"/>
    <p:sldId id="645" r:id="rId22"/>
    <p:sldId id="413" r:id="rId23"/>
    <p:sldId id="637" r:id="rId24"/>
    <p:sldId id="636" r:id="rId25"/>
    <p:sldId id="638" r:id="rId26"/>
    <p:sldId id="417" r:id="rId27"/>
    <p:sldId id="640" r:id="rId28"/>
    <p:sldId id="419" r:id="rId29"/>
    <p:sldId id="641" r:id="rId30"/>
  </p:sldIdLst>
  <p:sldSz cx="13442950" cy="7561263"/>
  <p:notesSz cx="6858000" cy="9144000"/>
  <p:defaultTextStyle>
    <a:defPPr>
      <a:defRPr lang="pt-BR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 userDrawn="1">
          <p15:clr>
            <a:srgbClr val="A4A3A4"/>
          </p15:clr>
        </p15:guide>
        <p15:guide id="2" pos="4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5A"/>
    <a:srgbClr val="7F7F7F"/>
    <a:srgbClr val="32B9CD"/>
    <a:srgbClr val="FAB2A4"/>
    <a:srgbClr val="D2EEF1"/>
    <a:srgbClr val="EB3C2D"/>
    <a:srgbClr val="272A30"/>
    <a:srgbClr val="CC9900"/>
    <a:srgbClr val="253746"/>
    <a:srgbClr val="FF7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386F1-C09B-44C9-807E-A7A00ED9C7F4}" v="1" dt="2020-08-27T19:50:33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56" y="72"/>
      </p:cViewPr>
      <p:guideLst>
        <p:guide orient="horz" pos="1815"/>
        <p:guide pos="4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son" userId="6c4494c9-e300-475e-8570-19c96c3d8172" providerId="ADAL" clId="{C985B1B3-9B3B-41E8-B421-26B50A620289}"/>
    <pc:docChg chg="delSld modSld">
      <pc:chgData name="Gerson" userId="6c4494c9-e300-475e-8570-19c96c3d8172" providerId="ADAL" clId="{C985B1B3-9B3B-41E8-B421-26B50A620289}" dt="2020-08-24T23:45:52.878" v="492" actId="6549"/>
      <pc:docMkLst>
        <pc:docMk/>
      </pc:docMkLst>
      <pc:sldChg chg="del">
        <pc:chgData name="Gerson" userId="6c4494c9-e300-475e-8570-19c96c3d8172" providerId="ADAL" clId="{C985B1B3-9B3B-41E8-B421-26B50A620289}" dt="2020-08-24T20:09:00.913" v="0" actId="47"/>
        <pc:sldMkLst>
          <pc:docMk/>
          <pc:sldMk cId="969805451" sldId="564"/>
        </pc:sldMkLst>
      </pc:sldChg>
      <pc:sldChg chg="modSp mod">
        <pc:chgData name="Gerson" userId="6c4494c9-e300-475e-8570-19c96c3d8172" providerId="ADAL" clId="{C985B1B3-9B3B-41E8-B421-26B50A620289}" dt="2020-08-24T20:25:32.161" v="125" actId="20577"/>
        <pc:sldMkLst>
          <pc:docMk/>
          <pc:sldMk cId="1371479964" sldId="623"/>
        </pc:sldMkLst>
        <pc:spChg chg="mod">
          <ac:chgData name="Gerson" userId="6c4494c9-e300-475e-8570-19c96c3d8172" providerId="ADAL" clId="{C985B1B3-9B3B-41E8-B421-26B50A620289}" dt="2020-08-24T20:25:32.161" v="125" actId="20577"/>
          <ac:spMkLst>
            <pc:docMk/>
            <pc:sldMk cId="1371479964" sldId="623"/>
            <ac:spMk id="2" creationId="{00000000-0000-0000-0000-000000000000}"/>
          </ac:spMkLst>
        </pc:spChg>
      </pc:sldChg>
      <pc:sldChg chg="modSp mod">
        <pc:chgData name="Gerson" userId="6c4494c9-e300-475e-8570-19c96c3d8172" providerId="ADAL" clId="{C985B1B3-9B3B-41E8-B421-26B50A620289}" dt="2020-08-24T20:25:22.496" v="118" actId="20577"/>
        <pc:sldMkLst>
          <pc:docMk/>
          <pc:sldMk cId="2135595102" sldId="624"/>
        </pc:sldMkLst>
        <pc:spChg chg="mod">
          <ac:chgData name="Gerson" userId="6c4494c9-e300-475e-8570-19c96c3d8172" providerId="ADAL" clId="{C985B1B3-9B3B-41E8-B421-26B50A620289}" dt="2020-08-24T20:25:22.496" v="118" actId="20577"/>
          <ac:spMkLst>
            <pc:docMk/>
            <pc:sldMk cId="2135595102" sldId="624"/>
            <ac:spMk id="2" creationId="{00000000-0000-0000-0000-000000000000}"/>
          </ac:spMkLst>
        </pc:spChg>
      </pc:sldChg>
      <pc:sldChg chg="modSp mod modAnim">
        <pc:chgData name="Gerson" userId="6c4494c9-e300-475e-8570-19c96c3d8172" providerId="ADAL" clId="{C985B1B3-9B3B-41E8-B421-26B50A620289}" dt="2020-08-24T20:12:36.575" v="49" actId="1076"/>
        <pc:sldMkLst>
          <pc:docMk/>
          <pc:sldMk cId="3335910301" sldId="625"/>
        </pc:sldMkLst>
        <pc:spChg chg="mod">
          <ac:chgData name="Gerson" userId="6c4494c9-e300-475e-8570-19c96c3d8172" providerId="ADAL" clId="{C985B1B3-9B3B-41E8-B421-26B50A620289}" dt="2020-08-24T20:12:36.575" v="49" actId="1076"/>
          <ac:spMkLst>
            <pc:docMk/>
            <pc:sldMk cId="3335910301" sldId="625"/>
            <ac:spMk id="2" creationId="{00000000-0000-0000-0000-000000000000}"/>
          </ac:spMkLst>
        </pc:spChg>
      </pc:sldChg>
      <pc:sldChg chg="del">
        <pc:chgData name="Gerson" userId="6c4494c9-e300-475e-8570-19c96c3d8172" providerId="ADAL" clId="{C985B1B3-9B3B-41E8-B421-26B50A620289}" dt="2020-08-24T20:09:01.527" v="1" actId="47"/>
        <pc:sldMkLst>
          <pc:docMk/>
          <pc:sldMk cId="2454350592" sldId="626"/>
        </pc:sldMkLst>
      </pc:sldChg>
      <pc:sldChg chg="delSp modSp mod">
        <pc:chgData name="Gerson" userId="6c4494c9-e300-475e-8570-19c96c3d8172" providerId="ADAL" clId="{C985B1B3-9B3B-41E8-B421-26B50A620289}" dt="2020-08-24T21:49:25.336" v="182" actId="1076"/>
        <pc:sldMkLst>
          <pc:docMk/>
          <pc:sldMk cId="2884719119" sldId="629"/>
        </pc:sldMkLst>
        <pc:spChg chg="mod">
          <ac:chgData name="Gerson" userId="6c4494c9-e300-475e-8570-19c96c3d8172" providerId="ADAL" clId="{C985B1B3-9B3B-41E8-B421-26B50A620289}" dt="2020-08-24T21:49:25.336" v="182" actId="1076"/>
          <ac:spMkLst>
            <pc:docMk/>
            <pc:sldMk cId="2884719119" sldId="629"/>
            <ac:spMk id="2" creationId="{8574D669-A7D8-44F8-AC2B-48359CDCC23A}"/>
          </ac:spMkLst>
        </pc:spChg>
        <pc:spChg chg="mod">
          <ac:chgData name="Gerson" userId="6c4494c9-e300-475e-8570-19c96c3d8172" providerId="ADAL" clId="{C985B1B3-9B3B-41E8-B421-26B50A620289}" dt="2020-08-24T20:09:34.677" v="28" actId="1038"/>
          <ac:spMkLst>
            <pc:docMk/>
            <pc:sldMk cId="2884719119" sldId="629"/>
            <ac:spMk id="8" creationId="{9D93A2B8-2775-49B3-98B5-3FCFA634466E}"/>
          </ac:spMkLst>
        </pc:spChg>
        <pc:picChg chg="mod">
          <ac:chgData name="Gerson" userId="6c4494c9-e300-475e-8570-19c96c3d8172" providerId="ADAL" clId="{C985B1B3-9B3B-41E8-B421-26B50A620289}" dt="2020-08-24T20:09:34.677" v="28" actId="1038"/>
          <ac:picMkLst>
            <pc:docMk/>
            <pc:sldMk cId="2884719119" sldId="629"/>
            <ac:picMk id="12" creationId="{C793F3EE-0D1F-4A47-AF1E-82DFFE843BDA}"/>
          </ac:picMkLst>
        </pc:picChg>
        <pc:picChg chg="del">
          <ac:chgData name="Gerson" userId="6c4494c9-e300-475e-8570-19c96c3d8172" providerId="ADAL" clId="{C985B1B3-9B3B-41E8-B421-26B50A620289}" dt="2020-08-24T20:09:35.726" v="29" actId="478"/>
          <ac:picMkLst>
            <pc:docMk/>
            <pc:sldMk cId="2884719119" sldId="629"/>
            <ac:picMk id="2056" creationId="{C6F7C98B-F958-42C3-9C2D-61DEF2DB1F02}"/>
          </ac:picMkLst>
        </pc:picChg>
      </pc:sldChg>
      <pc:sldChg chg="modSp mod">
        <pc:chgData name="Gerson" userId="6c4494c9-e300-475e-8570-19c96c3d8172" providerId="ADAL" clId="{C985B1B3-9B3B-41E8-B421-26B50A620289}" dt="2020-08-24T20:15:14.001" v="98" actId="20577"/>
        <pc:sldMkLst>
          <pc:docMk/>
          <pc:sldMk cId="987722872" sldId="630"/>
        </pc:sldMkLst>
        <pc:spChg chg="mod">
          <ac:chgData name="Gerson" userId="6c4494c9-e300-475e-8570-19c96c3d8172" providerId="ADAL" clId="{C985B1B3-9B3B-41E8-B421-26B50A620289}" dt="2020-08-24T20:15:14.001" v="98" actId="20577"/>
          <ac:spMkLst>
            <pc:docMk/>
            <pc:sldMk cId="987722872" sldId="630"/>
            <ac:spMk id="4" creationId="{00000000-0000-0000-0000-000000000000}"/>
          </ac:spMkLst>
        </pc:spChg>
      </pc:sldChg>
      <pc:sldChg chg="addSp modSp mod">
        <pc:chgData name="Gerson" userId="6c4494c9-e300-475e-8570-19c96c3d8172" providerId="ADAL" clId="{C985B1B3-9B3B-41E8-B421-26B50A620289}" dt="2020-08-24T21:52:07.913" v="184" actId="1076"/>
        <pc:sldMkLst>
          <pc:docMk/>
          <pc:sldMk cId="2936254365" sldId="631"/>
        </pc:sldMkLst>
        <pc:spChg chg="add mod">
          <ac:chgData name="Gerson" userId="6c4494c9-e300-475e-8570-19c96c3d8172" providerId="ADAL" clId="{C985B1B3-9B3B-41E8-B421-26B50A620289}" dt="2020-08-24T20:17:31.245" v="106" actId="1076"/>
          <ac:spMkLst>
            <pc:docMk/>
            <pc:sldMk cId="2936254365" sldId="631"/>
            <ac:spMk id="2" creationId="{634420C8-75E8-4AE8-B56A-B411EBF83556}"/>
          </ac:spMkLst>
        </pc:spChg>
        <pc:spChg chg="mod">
          <ac:chgData name="Gerson" userId="6c4494c9-e300-475e-8570-19c96c3d8172" providerId="ADAL" clId="{C985B1B3-9B3B-41E8-B421-26B50A620289}" dt="2020-08-24T20:16:58.783" v="100" actId="20577"/>
          <ac:spMkLst>
            <pc:docMk/>
            <pc:sldMk cId="2936254365" sldId="631"/>
            <ac:spMk id="4" creationId="{00000000-0000-0000-0000-000000000000}"/>
          </ac:spMkLst>
        </pc:spChg>
        <pc:picChg chg="mod">
          <ac:chgData name="Gerson" userId="6c4494c9-e300-475e-8570-19c96c3d8172" providerId="ADAL" clId="{C985B1B3-9B3B-41E8-B421-26B50A620289}" dt="2020-08-24T21:52:07.913" v="184" actId="1076"/>
          <ac:picMkLst>
            <pc:docMk/>
            <pc:sldMk cId="2936254365" sldId="631"/>
            <ac:picMk id="10" creationId="{D7424ED5-0B05-46D6-8BEA-815E0F715CE4}"/>
          </ac:picMkLst>
        </pc:picChg>
      </pc:sldChg>
      <pc:sldChg chg="modSp mod">
        <pc:chgData name="Gerson" userId="6c4494c9-e300-475e-8570-19c96c3d8172" providerId="ADAL" clId="{C985B1B3-9B3B-41E8-B421-26B50A620289}" dt="2020-08-24T20:25:53.688" v="132" actId="20577"/>
        <pc:sldMkLst>
          <pc:docMk/>
          <pc:sldMk cId="2941021564" sldId="632"/>
        </pc:sldMkLst>
        <pc:spChg chg="mod">
          <ac:chgData name="Gerson" userId="6c4494c9-e300-475e-8570-19c96c3d8172" providerId="ADAL" clId="{C985B1B3-9B3B-41E8-B421-26B50A620289}" dt="2020-08-24T20:25:53.688" v="132" actId="20577"/>
          <ac:spMkLst>
            <pc:docMk/>
            <pc:sldMk cId="2941021564" sldId="632"/>
            <ac:spMk id="2" creationId="{00000000-0000-0000-0000-000000000000}"/>
          </ac:spMkLst>
        </pc:spChg>
      </pc:sldChg>
      <pc:sldChg chg="modSp mod">
        <pc:chgData name="Gerson" userId="6c4494c9-e300-475e-8570-19c96c3d8172" providerId="ADAL" clId="{C985B1B3-9B3B-41E8-B421-26B50A620289}" dt="2020-08-24T20:26:39.070" v="181" actId="1037"/>
        <pc:sldMkLst>
          <pc:docMk/>
          <pc:sldMk cId="3993364132" sldId="634"/>
        </pc:sldMkLst>
        <pc:spChg chg="mod">
          <ac:chgData name="Gerson" userId="6c4494c9-e300-475e-8570-19c96c3d8172" providerId="ADAL" clId="{C985B1B3-9B3B-41E8-B421-26B50A620289}" dt="2020-08-24T20:26:39.070" v="181" actId="1037"/>
          <ac:spMkLst>
            <pc:docMk/>
            <pc:sldMk cId="3993364132" sldId="634"/>
            <ac:spMk id="2" creationId="{00000000-0000-0000-0000-000000000000}"/>
          </ac:spMkLst>
        </pc:spChg>
      </pc:sldChg>
      <pc:sldChg chg="addSp delSp modSp mod">
        <pc:chgData name="Gerson" userId="6c4494c9-e300-475e-8570-19c96c3d8172" providerId="ADAL" clId="{C985B1B3-9B3B-41E8-B421-26B50A620289}" dt="2020-08-24T20:23:08.161" v="111" actId="732"/>
        <pc:sldMkLst>
          <pc:docMk/>
          <pc:sldMk cId="322457752" sldId="636"/>
        </pc:sldMkLst>
        <pc:spChg chg="add mod">
          <ac:chgData name="Gerson" userId="6c4494c9-e300-475e-8570-19c96c3d8172" providerId="ADAL" clId="{C985B1B3-9B3B-41E8-B421-26B50A620289}" dt="2020-08-24T20:23:01.838" v="110" actId="1076"/>
          <ac:spMkLst>
            <pc:docMk/>
            <pc:sldMk cId="322457752" sldId="636"/>
            <ac:spMk id="5" creationId="{6F61BA27-26AC-4451-9D58-799C13EFD391}"/>
          </ac:spMkLst>
        </pc:spChg>
        <pc:spChg chg="mod">
          <ac:chgData name="Gerson" userId="6c4494c9-e300-475e-8570-19c96c3d8172" providerId="ADAL" clId="{C985B1B3-9B3B-41E8-B421-26B50A620289}" dt="2020-08-24T20:21:42.787" v="107" actId="1076"/>
          <ac:spMkLst>
            <pc:docMk/>
            <pc:sldMk cId="322457752" sldId="636"/>
            <ac:spMk id="18" creationId="{84B1766C-158B-4A0B-A215-1155978ACB59}"/>
          </ac:spMkLst>
        </pc:spChg>
        <pc:picChg chg="add mod modCrop">
          <ac:chgData name="Gerson" userId="6c4494c9-e300-475e-8570-19c96c3d8172" providerId="ADAL" clId="{C985B1B3-9B3B-41E8-B421-26B50A620289}" dt="2020-08-24T20:23:08.161" v="111" actId="732"/>
          <ac:picMkLst>
            <pc:docMk/>
            <pc:sldMk cId="322457752" sldId="636"/>
            <ac:picMk id="2" creationId="{203A0E04-AA49-48F2-8B54-78BF8EF77A22}"/>
          </ac:picMkLst>
        </pc:picChg>
        <pc:picChg chg="del">
          <ac:chgData name="Gerson" userId="6c4494c9-e300-475e-8570-19c96c3d8172" providerId="ADAL" clId="{C985B1B3-9B3B-41E8-B421-26B50A620289}" dt="2020-08-24T20:22:48.578" v="108" actId="478"/>
          <ac:picMkLst>
            <pc:docMk/>
            <pc:sldMk cId="322457752" sldId="636"/>
            <ac:picMk id="13" creationId="{F0ECB9CB-80FF-4D46-A561-3A7361F51706}"/>
          </ac:picMkLst>
        </pc:picChg>
      </pc:sldChg>
      <pc:sldChg chg="modSp mod">
        <pc:chgData name="Gerson" userId="6c4494c9-e300-475e-8570-19c96c3d8172" providerId="ADAL" clId="{C985B1B3-9B3B-41E8-B421-26B50A620289}" dt="2020-08-24T20:26:24.711" v="152" actId="20577"/>
        <pc:sldMkLst>
          <pc:docMk/>
          <pc:sldMk cId="2610120773" sldId="637"/>
        </pc:sldMkLst>
        <pc:spChg chg="mod">
          <ac:chgData name="Gerson" userId="6c4494c9-e300-475e-8570-19c96c3d8172" providerId="ADAL" clId="{C985B1B3-9B3B-41E8-B421-26B50A620289}" dt="2020-08-24T20:26:24.711" v="152" actId="20577"/>
          <ac:spMkLst>
            <pc:docMk/>
            <pc:sldMk cId="2610120773" sldId="637"/>
            <ac:spMk id="2" creationId="{00000000-0000-0000-0000-000000000000}"/>
          </ac:spMkLst>
        </pc:spChg>
      </pc:sldChg>
      <pc:sldChg chg="modSp mod modAnim">
        <pc:chgData name="Gerson" userId="6c4494c9-e300-475e-8570-19c96c3d8172" providerId="ADAL" clId="{C985B1B3-9B3B-41E8-B421-26B50A620289}" dt="2020-08-24T23:45:52.878" v="492" actId="6549"/>
        <pc:sldMkLst>
          <pc:docMk/>
          <pc:sldMk cId="300292278" sldId="642"/>
        </pc:sldMkLst>
        <pc:spChg chg="mod">
          <ac:chgData name="Gerson" userId="6c4494c9-e300-475e-8570-19c96c3d8172" providerId="ADAL" clId="{C985B1B3-9B3B-41E8-B421-26B50A620289}" dt="2020-08-24T23:45:52.878" v="492" actId="6549"/>
          <ac:spMkLst>
            <pc:docMk/>
            <pc:sldMk cId="300292278" sldId="642"/>
            <ac:spMk id="2" creationId="{00000000-0000-0000-0000-000000000000}"/>
          </ac:spMkLst>
        </pc:spChg>
        <pc:spChg chg="mod">
          <ac:chgData name="Gerson" userId="6c4494c9-e300-475e-8570-19c96c3d8172" providerId="ADAL" clId="{C985B1B3-9B3B-41E8-B421-26B50A620289}" dt="2020-08-24T20:11:02.292" v="38" actId="20577"/>
          <ac:spMkLst>
            <pc:docMk/>
            <pc:sldMk cId="300292278" sldId="642"/>
            <ac:spMk id="4" creationId="{00000000-0000-0000-0000-000000000000}"/>
          </ac:spMkLst>
        </pc:spChg>
      </pc:sldChg>
      <pc:sldChg chg="modSp">
        <pc:chgData name="Gerson" userId="6c4494c9-e300-475e-8570-19c96c3d8172" providerId="ADAL" clId="{C985B1B3-9B3B-41E8-B421-26B50A620289}" dt="2020-08-24T23:24:45.097" v="402" actId="20577"/>
        <pc:sldMkLst>
          <pc:docMk/>
          <pc:sldMk cId="3628093699" sldId="643"/>
        </pc:sldMkLst>
        <pc:spChg chg="mod">
          <ac:chgData name="Gerson" userId="6c4494c9-e300-475e-8570-19c96c3d8172" providerId="ADAL" clId="{C985B1B3-9B3B-41E8-B421-26B50A620289}" dt="2020-08-24T23:24:45.097" v="402" actId="20577"/>
          <ac:spMkLst>
            <pc:docMk/>
            <pc:sldMk cId="3628093699" sldId="643"/>
            <ac:spMk id="2" creationId="{00000000-0000-0000-0000-000000000000}"/>
          </ac:spMkLst>
        </pc:spChg>
      </pc:sldChg>
      <pc:sldChg chg="addSp modSp mod">
        <pc:chgData name="Gerson" userId="6c4494c9-e300-475e-8570-19c96c3d8172" providerId="ADAL" clId="{C985B1B3-9B3B-41E8-B421-26B50A620289}" dt="2020-08-24T20:14:52.081" v="82" actId="20577"/>
        <pc:sldMkLst>
          <pc:docMk/>
          <pc:sldMk cId="4121055886" sldId="644"/>
        </pc:sldMkLst>
        <pc:spChg chg="mod">
          <ac:chgData name="Gerson" userId="6c4494c9-e300-475e-8570-19c96c3d8172" providerId="ADAL" clId="{C985B1B3-9B3B-41E8-B421-26B50A620289}" dt="2020-08-24T20:14:52.081" v="82" actId="20577"/>
          <ac:spMkLst>
            <pc:docMk/>
            <pc:sldMk cId="4121055886" sldId="644"/>
            <ac:spMk id="4" creationId="{00000000-0000-0000-0000-000000000000}"/>
          </ac:spMkLst>
        </pc:spChg>
        <pc:picChg chg="mod">
          <ac:chgData name="Gerson" userId="6c4494c9-e300-475e-8570-19c96c3d8172" providerId="ADAL" clId="{C985B1B3-9B3B-41E8-B421-26B50A620289}" dt="2020-08-24T20:14:12.597" v="50" actId="1076"/>
          <ac:picMkLst>
            <pc:docMk/>
            <pc:sldMk cId="4121055886" sldId="644"/>
            <ac:picMk id="6" creationId="{51E5D608-D94B-40B2-A8C6-BFEF1692AD85}"/>
          </ac:picMkLst>
        </pc:picChg>
        <pc:picChg chg="add mod">
          <ac:chgData name="Gerson" userId="6c4494c9-e300-475e-8570-19c96c3d8172" providerId="ADAL" clId="{C985B1B3-9B3B-41E8-B421-26B50A620289}" dt="2020-08-24T20:14:42.944" v="55" actId="1076"/>
          <ac:picMkLst>
            <pc:docMk/>
            <pc:sldMk cId="4121055886" sldId="644"/>
            <ac:picMk id="10" creationId="{D85549A0-01BC-4CA7-B589-BA144778C4A0}"/>
          </ac:picMkLst>
        </pc:picChg>
      </pc:sldChg>
    </pc:docChg>
  </pc:docChgLst>
  <pc:docChgLst>
    <pc:chgData name="Gerson" userId="6c4494c9-e300-475e-8570-19c96c3d8172" providerId="ADAL" clId="{10D386F1-C09B-44C9-807E-A7A00ED9C7F4}"/>
    <pc:docChg chg="custSel addSld delSld modSld">
      <pc:chgData name="Gerson" userId="6c4494c9-e300-475e-8570-19c96c3d8172" providerId="ADAL" clId="{10D386F1-C09B-44C9-807E-A7A00ED9C7F4}" dt="2020-08-27T19:53:14.817" v="58" actId="20577"/>
      <pc:docMkLst>
        <pc:docMk/>
      </pc:docMkLst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98087109" sldId="408"/>
        </pc:sldMkLst>
      </pc:sldChg>
      <pc:sldChg chg="modSp mod">
        <pc:chgData name="Gerson" userId="6c4494c9-e300-475e-8570-19c96c3d8172" providerId="ADAL" clId="{10D386F1-C09B-44C9-807E-A7A00ED9C7F4}" dt="2020-08-27T19:52:19.849" v="50" actId="20577"/>
        <pc:sldMkLst>
          <pc:docMk/>
          <pc:sldMk cId="3443404238" sldId="413"/>
        </pc:sldMkLst>
        <pc:spChg chg="mod">
          <ac:chgData name="Gerson" userId="6c4494c9-e300-475e-8570-19c96c3d8172" providerId="ADAL" clId="{10D386F1-C09B-44C9-807E-A7A00ED9C7F4}" dt="2020-08-27T19:52:19.849" v="50" actId="20577"/>
          <ac:spMkLst>
            <pc:docMk/>
            <pc:sldMk cId="3443404238" sldId="413"/>
            <ac:spMk id="5" creationId="{19A48A45-8EB4-4A59-8902-D8D2D457618A}"/>
          </ac:spMkLst>
        </pc:spChg>
      </pc:sldChg>
      <pc:sldChg chg="modSp mod">
        <pc:chgData name="Gerson" userId="6c4494c9-e300-475e-8570-19c96c3d8172" providerId="ADAL" clId="{10D386F1-C09B-44C9-807E-A7A00ED9C7F4}" dt="2020-08-27T19:53:09.201" v="56" actId="20577"/>
        <pc:sldMkLst>
          <pc:docMk/>
          <pc:sldMk cId="2163974593" sldId="417"/>
        </pc:sldMkLst>
        <pc:spChg chg="mod">
          <ac:chgData name="Gerson" userId="6c4494c9-e300-475e-8570-19c96c3d8172" providerId="ADAL" clId="{10D386F1-C09B-44C9-807E-A7A00ED9C7F4}" dt="2020-08-27T19:53:09.201" v="56" actId="20577"/>
          <ac:spMkLst>
            <pc:docMk/>
            <pc:sldMk cId="2163974593" sldId="417"/>
            <ac:spMk id="5" creationId="{19A48A45-8EB4-4A59-8902-D8D2D457618A}"/>
          </ac:spMkLst>
        </pc:spChg>
      </pc:sldChg>
      <pc:sldChg chg="modSp mod">
        <pc:chgData name="Gerson" userId="6c4494c9-e300-475e-8570-19c96c3d8172" providerId="ADAL" clId="{10D386F1-C09B-44C9-807E-A7A00ED9C7F4}" dt="2020-08-27T19:53:14.817" v="58" actId="20577"/>
        <pc:sldMkLst>
          <pc:docMk/>
          <pc:sldMk cId="2113505262" sldId="419"/>
        </pc:sldMkLst>
        <pc:spChg chg="mod">
          <ac:chgData name="Gerson" userId="6c4494c9-e300-475e-8570-19c96c3d8172" providerId="ADAL" clId="{10D386F1-C09B-44C9-807E-A7A00ED9C7F4}" dt="2020-08-27T19:53:14.817" v="58" actId="20577"/>
          <ac:spMkLst>
            <pc:docMk/>
            <pc:sldMk cId="2113505262" sldId="419"/>
            <ac:spMk id="5" creationId="{19A48A45-8EB4-4A59-8902-D8D2D457618A}"/>
          </ac:spMkLst>
        </pc:spChg>
      </pc:sldChg>
      <pc:sldChg chg="modSp mod">
        <pc:chgData name="Gerson" userId="6c4494c9-e300-475e-8570-19c96c3d8172" providerId="ADAL" clId="{10D386F1-C09B-44C9-807E-A7A00ED9C7F4}" dt="2020-08-27T19:48:59.213" v="9" actId="20577"/>
        <pc:sldMkLst>
          <pc:docMk/>
          <pc:sldMk cId="2936254365" sldId="631"/>
        </pc:sldMkLst>
        <pc:spChg chg="mod">
          <ac:chgData name="Gerson" userId="6c4494c9-e300-475e-8570-19c96c3d8172" providerId="ADAL" clId="{10D386F1-C09B-44C9-807E-A7A00ED9C7F4}" dt="2020-08-27T19:48:59.213" v="9" actId="20577"/>
          <ac:spMkLst>
            <pc:docMk/>
            <pc:sldMk cId="2936254365" sldId="631"/>
            <ac:spMk id="4" creationId="{00000000-0000-0000-0000-000000000000}"/>
          </ac:spMkLst>
        </pc:spChg>
      </pc:sldChg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2941021564" sldId="632"/>
        </pc:sldMkLst>
      </pc:sldChg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4219404735" sldId="633"/>
        </pc:sldMkLst>
      </pc:sldChg>
      <pc:sldChg chg="del">
        <pc:chgData name="Gerson" userId="6c4494c9-e300-475e-8570-19c96c3d8172" providerId="ADAL" clId="{10D386F1-C09B-44C9-807E-A7A00ED9C7F4}" dt="2020-08-27T19:48:35.688" v="0" actId="47"/>
        <pc:sldMkLst>
          <pc:docMk/>
          <pc:sldMk cId="3993364132" sldId="634"/>
        </pc:sldMkLst>
      </pc:sldChg>
      <pc:sldChg chg="delSp modSp mod">
        <pc:chgData name="Gerson" userId="6c4494c9-e300-475e-8570-19c96c3d8172" providerId="ADAL" clId="{10D386F1-C09B-44C9-807E-A7A00ED9C7F4}" dt="2020-08-27T19:51:53.242" v="40" actId="20577"/>
        <pc:sldMkLst>
          <pc:docMk/>
          <pc:sldMk cId="1080223583" sldId="635"/>
        </pc:sldMkLst>
        <pc:spChg chg="mod">
          <ac:chgData name="Gerson" userId="6c4494c9-e300-475e-8570-19c96c3d8172" providerId="ADAL" clId="{10D386F1-C09B-44C9-807E-A7A00ED9C7F4}" dt="2020-08-27T19:51:53.242" v="40" actId="20577"/>
          <ac:spMkLst>
            <pc:docMk/>
            <pc:sldMk cId="1080223583" sldId="635"/>
            <ac:spMk id="4" creationId="{00000000-0000-0000-0000-000000000000}"/>
          </ac:spMkLst>
        </pc:spChg>
        <pc:spChg chg="del mod">
          <ac:chgData name="Gerson" userId="6c4494c9-e300-475e-8570-19c96c3d8172" providerId="ADAL" clId="{10D386F1-C09B-44C9-807E-A7A00ED9C7F4}" dt="2020-08-27T19:51:25.451" v="14" actId="478"/>
          <ac:spMkLst>
            <pc:docMk/>
            <pc:sldMk cId="1080223583" sldId="635"/>
            <ac:spMk id="9" creationId="{A95289DA-B159-4831-8E96-BEC9E8E9E1ED}"/>
          </ac:spMkLst>
        </pc:spChg>
        <pc:spChg chg="mod">
          <ac:chgData name="Gerson" userId="6c4494c9-e300-475e-8570-19c96c3d8172" providerId="ADAL" clId="{10D386F1-C09B-44C9-807E-A7A00ED9C7F4}" dt="2020-08-27T19:51:30.689" v="17" actId="1076"/>
          <ac:spMkLst>
            <pc:docMk/>
            <pc:sldMk cId="1080223583" sldId="635"/>
            <ac:spMk id="15" creationId="{168EC2A6-6F58-4F70-992E-F4F648997BAB}"/>
          </ac:spMkLst>
        </pc:spChg>
        <pc:picChg chg="del mod">
          <ac:chgData name="Gerson" userId="6c4494c9-e300-475e-8570-19c96c3d8172" providerId="ADAL" clId="{10D386F1-C09B-44C9-807E-A7A00ED9C7F4}" dt="2020-08-27T19:51:25.451" v="14" actId="478"/>
          <ac:picMkLst>
            <pc:docMk/>
            <pc:sldMk cId="1080223583" sldId="635"/>
            <ac:picMk id="6" creationId="{C80568E2-2375-4E7E-9AD8-2B637853196E}"/>
          </ac:picMkLst>
        </pc:picChg>
        <pc:picChg chg="del mod">
          <ac:chgData name="Gerson" userId="6c4494c9-e300-475e-8570-19c96c3d8172" providerId="ADAL" clId="{10D386F1-C09B-44C9-807E-A7A00ED9C7F4}" dt="2020-08-27T19:51:25.451" v="14" actId="478"/>
          <ac:picMkLst>
            <pc:docMk/>
            <pc:sldMk cId="1080223583" sldId="635"/>
            <ac:picMk id="10" creationId="{D7424ED5-0B05-46D6-8BEA-815E0F715CE4}"/>
          </ac:picMkLst>
        </pc:picChg>
        <pc:picChg chg="mod">
          <ac:chgData name="Gerson" userId="6c4494c9-e300-475e-8570-19c96c3d8172" providerId="ADAL" clId="{10D386F1-C09B-44C9-807E-A7A00ED9C7F4}" dt="2020-08-27T19:51:37.135" v="19" actId="1076"/>
          <ac:picMkLst>
            <pc:docMk/>
            <pc:sldMk cId="1080223583" sldId="635"/>
            <ac:picMk id="13" creationId="{39CD8859-DC70-4E7E-BC5A-6548C476F61A}"/>
          </ac:picMkLst>
        </pc:picChg>
      </pc:sldChg>
      <pc:sldChg chg="modSp mod">
        <pc:chgData name="Gerson" userId="6c4494c9-e300-475e-8570-19c96c3d8172" providerId="ADAL" clId="{10D386F1-C09B-44C9-807E-A7A00ED9C7F4}" dt="2020-08-27T19:53:01.841" v="52" actId="20577"/>
        <pc:sldMkLst>
          <pc:docMk/>
          <pc:sldMk cId="322457752" sldId="636"/>
        </pc:sldMkLst>
        <pc:spChg chg="mod">
          <ac:chgData name="Gerson" userId="6c4494c9-e300-475e-8570-19c96c3d8172" providerId="ADAL" clId="{10D386F1-C09B-44C9-807E-A7A00ED9C7F4}" dt="2020-08-27T19:53:01.841" v="52" actId="20577"/>
          <ac:spMkLst>
            <pc:docMk/>
            <pc:sldMk cId="322457752" sldId="636"/>
            <ac:spMk id="4" creationId="{00000000-0000-0000-0000-000000000000}"/>
          </ac:spMkLst>
        </pc:spChg>
      </pc:sldChg>
      <pc:sldChg chg="modSp mod">
        <pc:chgData name="Gerson" userId="6c4494c9-e300-475e-8570-19c96c3d8172" providerId="ADAL" clId="{10D386F1-C09B-44C9-807E-A7A00ED9C7F4}" dt="2020-08-27T19:53:05.945" v="54" actId="20577"/>
        <pc:sldMkLst>
          <pc:docMk/>
          <pc:sldMk cId="3868678466" sldId="638"/>
        </pc:sldMkLst>
        <pc:spChg chg="mod">
          <ac:chgData name="Gerson" userId="6c4494c9-e300-475e-8570-19c96c3d8172" providerId="ADAL" clId="{10D386F1-C09B-44C9-807E-A7A00ED9C7F4}" dt="2020-08-27T19:53:05.945" v="54" actId="20577"/>
          <ac:spMkLst>
            <pc:docMk/>
            <pc:sldMk cId="3868678466" sldId="638"/>
            <ac:spMk id="4" creationId="{00000000-0000-0000-0000-000000000000}"/>
          </ac:spMkLst>
        </pc:spChg>
      </pc:sldChg>
      <pc:sldChg chg="delSp modSp add mod delAnim">
        <pc:chgData name="Gerson" userId="6c4494c9-e300-475e-8570-19c96c3d8172" providerId="ADAL" clId="{10D386F1-C09B-44C9-807E-A7A00ED9C7F4}" dt="2020-08-27T19:52:15.929" v="48" actId="20577"/>
        <pc:sldMkLst>
          <pc:docMk/>
          <pc:sldMk cId="3932752384" sldId="645"/>
        </pc:sldMkLst>
        <pc:spChg chg="mod">
          <ac:chgData name="Gerson" userId="6c4494c9-e300-475e-8570-19c96c3d8172" providerId="ADAL" clId="{10D386F1-C09B-44C9-807E-A7A00ED9C7F4}" dt="2020-08-27T19:52:15.929" v="48" actId="20577"/>
          <ac:spMkLst>
            <pc:docMk/>
            <pc:sldMk cId="3932752384" sldId="645"/>
            <ac:spMk id="4" creationId="{00000000-0000-0000-0000-000000000000}"/>
          </ac:spMkLst>
        </pc:spChg>
        <pc:spChg chg="mod">
          <ac:chgData name="Gerson" userId="6c4494c9-e300-475e-8570-19c96c3d8172" providerId="ADAL" clId="{10D386F1-C09B-44C9-807E-A7A00ED9C7F4}" dt="2020-08-27T19:52:12.107" v="46" actId="1076"/>
          <ac:spMkLst>
            <pc:docMk/>
            <pc:sldMk cId="3932752384" sldId="645"/>
            <ac:spMk id="9" creationId="{A95289DA-B159-4831-8E96-BEC9E8E9E1ED}"/>
          </ac:spMkLst>
        </pc:spChg>
        <pc:spChg chg="del">
          <ac:chgData name="Gerson" userId="6c4494c9-e300-475e-8570-19c96c3d8172" providerId="ADAL" clId="{10D386F1-C09B-44C9-807E-A7A00ED9C7F4}" dt="2020-08-27T19:51:58.059" v="41" actId="478"/>
          <ac:spMkLst>
            <pc:docMk/>
            <pc:sldMk cId="3932752384" sldId="645"/>
            <ac:spMk id="15" creationId="{168EC2A6-6F58-4F70-992E-F4F648997BAB}"/>
          </ac:spMkLst>
        </pc:spChg>
        <pc:picChg chg="mod">
          <ac:chgData name="Gerson" userId="6c4494c9-e300-475e-8570-19c96c3d8172" providerId="ADAL" clId="{10D386F1-C09B-44C9-807E-A7A00ED9C7F4}" dt="2020-08-27T19:52:10.584" v="45" actId="1076"/>
          <ac:picMkLst>
            <pc:docMk/>
            <pc:sldMk cId="3932752384" sldId="645"/>
            <ac:picMk id="6" creationId="{C80568E2-2375-4E7E-9AD8-2B637853196E}"/>
          </ac:picMkLst>
        </pc:picChg>
        <pc:picChg chg="mod">
          <ac:chgData name="Gerson" userId="6c4494c9-e300-475e-8570-19c96c3d8172" providerId="ADAL" clId="{10D386F1-C09B-44C9-807E-A7A00ED9C7F4}" dt="2020-08-27T19:52:06.484" v="43" actId="1076"/>
          <ac:picMkLst>
            <pc:docMk/>
            <pc:sldMk cId="3932752384" sldId="645"/>
            <ac:picMk id="10" creationId="{D7424ED5-0B05-46D6-8BEA-815E0F715CE4}"/>
          </ac:picMkLst>
        </pc:picChg>
        <pc:picChg chg="del">
          <ac:chgData name="Gerson" userId="6c4494c9-e300-475e-8570-19c96c3d8172" providerId="ADAL" clId="{10D386F1-C09B-44C9-807E-A7A00ED9C7F4}" dt="2020-08-27T19:51:58.059" v="41" actId="478"/>
          <ac:picMkLst>
            <pc:docMk/>
            <pc:sldMk cId="3932752384" sldId="645"/>
            <ac:picMk id="13" creationId="{39CD8859-DC70-4E7E-BC5A-6548C476F6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65D1-5C11-455D-9F9A-0E035F00A0DA}" type="datetimeFigureOut">
              <a:rPr lang="pt-BR" smtClean="0"/>
              <a:pPr/>
              <a:t>27/08/2020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3B7C-E4AE-4E9E-8479-7C668141D48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A3EF-18EA-43DE-B1BB-402A3C558822}" type="datetimeFigureOut">
              <a:rPr lang="pt-BR" smtClean="0"/>
              <a:pPr/>
              <a:t>27/08/2020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645A-D0AE-4F6E-A17E-E0036A9041A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184972" y="1331922"/>
            <a:ext cx="9423944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84972" y="108228"/>
            <a:ext cx="10782599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2153" y="1692535"/>
            <a:ext cx="5939637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72153" y="2397901"/>
            <a:ext cx="5939637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828833" y="1692535"/>
            <a:ext cx="5941970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828833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12963" y="108228"/>
            <a:ext cx="10854608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92917" y="6876976"/>
            <a:ext cx="11586960" cy="504056"/>
          </a:xfrm>
          <a:prstGeom prst="rect">
            <a:avLst/>
          </a:prstGeom>
        </p:spPr>
        <p:txBody>
          <a:bodyPr anchor="t"/>
          <a:lstStyle>
            <a:lvl1pPr>
              <a:buNone/>
              <a:defRPr sz="1509" b="0" baseline="0">
                <a:solidFill>
                  <a:srgbClr val="292C34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a com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1404376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771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8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514" b="0">
                <a:solidFill>
                  <a:schemeClr val="bg1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/>
        </p:nvSpPr>
        <p:spPr bwMode="auto">
          <a:xfrm>
            <a:off x="-9915" y="5"/>
            <a:ext cx="7998715" cy="7561263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5783505" y="1927234"/>
            <a:ext cx="1353076" cy="3076575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88" y="2139585"/>
            <a:ext cx="1793963" cy="6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27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210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828982" y="1331914"/>
            <a:ext cx="8779933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00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29885" y="108224"/>
            <a:ext cx="10137686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00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23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6128756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80364" y="2052439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848240" y="5965785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33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3"/>
          <p:cNvSpPr>
            <a:spLocks noChangeAspect="1" noChangeArrowheads="1" noTextEdit="1"/>
          </p:cNvSpPr>
          <p:nvPr userDrawn="1"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 userDrawn="1"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 userDrawn="1"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 userDrawn="1"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 userDrawn="1"/>
        </p:nvSpPr>
        <p:spPr bwMode="auto">
          <a:xfrm>
            <a:off x="5675268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 userDrawn="1"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28819" y="1960324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77464" y="5927709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01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68" r:id="rId4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8.jpe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Ideação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4.1 Valide com um especialista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Monitoração de Supermercado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Agilizar o atendimento </a:t>
            </a: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488265" y="3545174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CLIENTES</a:t>
            </a:r>
          </a:p>
        </p:txBody>
      </p:sp>
      <p:sp>
        <p:nvSpPr>
          <p:cNvPr id="8" name="Pentágono 7"/>
          <p:cNvSpPr/>
          <p:nvPr/>
        </p:nvSpPr>
        <p:spPr>
          <a:xfrm>
            <a:off x="470263" y="4915872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CAIXA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07647" y="3652768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AGUARDAM NA FILA</a:t>
            </a:r>
            <a:endParaRPr lang="pt-BR" sz="1800" dirty="0"/>
          </a:p>
        </p:txBody>
      </p:sp>
      <p:sp>
        <p:nvSpPr>
          <p:cNvPr id="10" name="Retângulo 9"/>
          <p:cNvSpPr/>
          <p:nvPr/>
        </p:nvSpPr>
        <p:spPr>
          <a:xfrm>
            <a:off x="6926555" y="6279125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VAI ATÉ O CAIXA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643403" y="3669689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PAGA E SAI</a:t>
            </a:r>
            <a:endParaRPr lang="pt-BR" sz="1800" dirty="0"/>
          </a:p>
        </p:txBody>
      </p:sp>
      <p:sp>
        <p:nvSpPr>
          <p:cNvPr id="12" name="Retângulo 11"/>
          <p:cNvSpPr/>
          <p:nvPr/>
        </p:nvSpPr>
        <p:spPr>
          <a:xfrm>
            <a:off x="8847069" y="497121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REGISTRA</a:t>
            </a:r>
          </a:p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COMPRA</a:t>
            </a:r>
            <a:endParaRPr lang="pt-BR" sz="1800" dirty="0"/>
          </a:p>
        </p:txBody>
      </p:sp>
      <p:sp>
        <p:nvSpPr>
          <p:cNvPr id="7" name="Retângulo 6"/>
          <p:cNvSpPr/>
          <p:nvPr/>
        </p:nvSpPr>
        <p:spPr>
          <a:xfrm>
            <a:off x="11068925" y="3456298"/>
            <a:ext cx="2151720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" name="Seta para Baixo 8"/>
          <p:cNvSpPr/>
          <p:nvPr/>
        </p:nvSpPr>
        <p:spPr>
          <a:xfrm rot="19562752">
            <a:off x="3969099" y="4404999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6439047" y="586804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 para Baixo 15"/>
          <p:cNvSpPr/>
          <p:nvPr/>
        </p:nvSpPr>
        <p:spPr>
          <a:xfrm rot="16200000">
            <a:off x="8465694" y="637613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470263" y="6136971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6051607" y="5064520"/>
            <a:ext cx="142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PEDE AJUDA</a:t>
            </a:r>
            <a:endParaRPr lang="pt-BR" sz="18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2773258" y="4987366"/>
            <a:ext cx="291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TRABALHA LENTO (TRAVANDO)</a:t>
            </a:r>
            <a:endParaRPr lang="pt-BR" sz="1800" dirty="0"/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5409953" y="5195118"/>
            <a:ext cx="720080" cy="59593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 para Baixo 15">
            <a:extLst>
              <a:ext uri="{FF2B5EF4-FFF2-40B4-BE49-F238E27FC236}">
                <a16:creationId xmlns:a16="http://schemas.microsoft.com/office/drawing/2014/main" id="{E88EFBA5-D252-4BF5-843E-C98F247BD580}"/>
              </a:ext>
            </a:extLst>
          </p:cNvPr>
          <p:cNvSpPr/>
          <p:nvPr/>
        </p:nvSpPr>
        <p:spPr>
          <a:xfrm rot="10800000">
            <a:off x="9346912" y="4045518"/>
            <a:ext cx="720080" cy="95262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10420853" y="3569420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8998220" y="6290109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REPARA A MÁQUINA</a:t>
            </a: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10800000">
            <a:off x="9395615" y="5648866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4D675358-4039-4E21-9F60-E8B64E41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3766" y="895224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B20DA1E-110A-4E50-90AF-5A832D4E5455}"/>
              </a:ext>
            </a:extLst>
          </p:cNvPr>
          <p:cNvSpPr/>
          <p:nvPr/>
        </p:nvSpPr>
        <p:spPr>
          <a:xfrm>
            <a:off x="222305" y="3214993"/>
            <a:ext cx="13025577" cy="3984177"/>
          </a:xfrm>
          <a:prstGeom prst="rect">
            <a:avLst/>
          </a:prstGeom>
          <a:solidFill>
            <a:srgbClr val="32B9C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 descr="Gerente de SUpermercado | Themos Vagas | Empregos e Estágios">
            <a:extLst>
              <a:ext uri="{FF2B5EF4-FFF2-40B4-BE49-F238E27FC236}">
                <a16:creationId xmlns:a16="http://schemas.microsoft.com/office/drawing/2014/main" id="{0AB051F2-A859-4560-BCBA-DCCCFDF5E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119" y="3230869"/>
            <a:ext cx="1745494" cy="23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6395BC1-68F6-4A26-839E-9C9A6FF66E2F}"/>
              </a:ext>
            </a:extLst>
          </p:cNvPr>
          <p:cNvSpPr/>
          <p:nvPr/>
        </p:nvSpPr>
        <p:spPr>
          <a:xfrm>
            <a:off x="2676613" y="3210706"/>
            <a:ext cx="9078619" cy="1541082"/>
          </a:xfrm>
          <a:prstGeom prst="rect">
            <a:avLst/>
          </a:prstGeom>
          <a:solidFill>
            <a:srgbClr val="32B9CD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err="1">
                <a:solidFill>
                  <a:srgbClr val="272A30"/>
                </a:solidFill>
                <a:latin typeface="Exo 2" panose="00000500000000000000" pitchFamily="50" charset="0"/>
              </a:rPr>
              <a:t>Sr</a:t>
            </a:r>
            <a:r>
              <a:rPr lang="pt-BR" sz="4000" b="1" dirty="0">
                <a:solidFill>
                  <a:srgbClr val="272A30"/>
                </a:solidFill>
                <a:latin typeface="Exo 2" panose="00000500000000000000" pitchFamily="50" charset="0"/>
              </a:rPr>
              <a:t> Gerente...é assim que funciona?</a:t>
            </a:r>
          </a:p>
        </p:txBody>
      </p:sp>
    </p:spTree>
    <p:extLst>
      <p:ext uri="{BB962C8B-B14F-4D97-AF65-F5344CB8AC3E}">
        <p14:creationId xmlns:p14="http://schemas.microsoft.com/office/powerpoint/2010/main" val="186798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060639" y="2181650"/>
            <a:ext cx="7859162" cy="4112470"/>
          </a:xfrm>
        </p:spPr>
        <p:txBody>
          <a:bodyPr/>
          <a:lstStyle/>
          <a:p>
            <a:r>
              <a:rPr lang="pt-BR" sz="2800" dirty="0"/>
              <a:t>Como </a:t>
            </a:r>
            <a:r>
              <a:rPr lang="pt-BR" sz="2800" dirty="0" smtClean="0"/>
              <a:t>podemos ser rápidos para analisar o problema?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Como </a:t>
            </a:r>
            <a:r>
              <a:rPr lang="pt-BR" sz="2800" dirty="0" smtClean="0"/>
              <a:t>podemos agilizar o processo de atendimento com muitos clientes?</a:t>
            </a:r>
          </a:p>
          <a:p>
            <a:endParaRPr lang="pt-BR" sz="2800" dirty="0"/>
          </a:p>
          <a:p>
            <a:r>
              <a:rPr lang="pt-BR" sz="2800" dirty="0"/>
              <a:t>Como </a:t>
            </a:r>
            <a:r>
              <a:rPr lang="pt-BR" sz="2800" dirty="0" smtClean="0"/>
              <a:t>criar um setup seguro e eficiente?</a:t>
            </a:r>
            <a:endParaRPr lang="pt-BR" sz="2800" dirty="0"/>
          </a:p>
          <a:p>
            <a:pPr marL="0" indent="0">
              <a:buNone/>
            </a:pPr>
            <a:r>
              <a:rPr lang="pt-BR" sz="2800" dirty="0"/>
              <a:t>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184972" y="108228"/>
            <a:ext cx="11049152" cy="765639"/>
          </a:xfrm>
        </p:spPr>
        <p:txBody>
          <a:bodyPr/>
          <a:lstStyle/>
          <a:p>
            <a:r>
              <a:rPr lang="pt-BR" dirty="0"/>
              <a:t>5. </a:t>
            </a:r>
            <a:r>
              <a:rPr lang="pt-BR" dirty="0" smtClean="0"/>
              <a:t>Criar Perguntas</a:t>
            </a:r>
            <a:r>
              <a:rPr lang="pt-BR" dirty="0"/>
              <a:t>: Como podemos...? </a:t>
            </a:r>
          </a:p>
          <a:p>
            <a:r>
              <a:rPr lang="pt-BR" dirty="0"/>
              <a:t>De cada negócio (para hoje 3...normalmente muitas)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4177BF-B32F-4A68-A687-ACC121E68031}"/>
              </a:ext>
            </a:extLst>
          </p:cNvPr>
          <p:cNvSpPr txBox="1"/>
          <p:nvPr/>
        </p:nvSpPr>
        <p:spPr>
          <a:xfrm>
            <a:off x="949039" y="4909243"/>
            <a:ext cx="1278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Trader</a:t>
            </a:r>
            <a:endParaRPr lang="pt-BR" sz="3200" b="1" dirty="0"/>
          </a:p>
        </p:txBody>
      </p:sp>
      <p:pic>
        <p:nvPicPr>
          <p:cNvPr id="7" name="Picture 2" descr="O que é e quais os tipos de trader profissional? - Fast Tra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/>
          <a:stretch/>
        </p:blipFill>
        <p:spPr bwMode="auto">
          <a:xfrm>
            <a:off x="465323" y="2608371"/>
            <a:ext cx="3838808" cy="19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9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  <a:p>
            <a:r>
              <a:rPr lang="pt-BR" dirty="0"/>
              <a:t>20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559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6. Pegue o negócio + Mapa + Perguntas...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692247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729" y="337964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2377438" y="2103117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E5D608-D94B-40B2-A8C6-BFEF1692A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938" y="3780631"/>
            <a:ext cx="5570547" cy="15754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5549A0-01BC-4CA7-B589-BA144778C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363" y="4925312"/>
            <a:ext cx="3373273" cy="17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5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7. Pesquise ideias existentes (hoje 3...)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32791F9A-E66F-4D82-A29B-8BBCD18D2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9954" y="1642287"/>
            <a:ext cx="7859162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Resultado da pesquisa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Aplicação que acessa remotamente a máquina</a:t>
            </a:r>
          </a:p>
          <a:p>
            <a:r>
              <a:rPr lang="pt-BR" sz="2800" dirty="0"/>
              <a:t>Aplicação que vê informações das máquinas e que está instalado (aplicações de inventários)</a:t>
            </a:r>
          </a:p>
          <a:p>
            <a:r>
              <a:rPr lang="pt-BR" sz="2800" dirty="0"/>
              <a:t>Aplicação que captura logs de erros...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877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 Rabisque várias ideias (Hoje faça 1 ou 2)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0" b="16077"/>
          <a:stretch/>
        </p:blipFill>
        <p:spPr>
          <a:xfrm>
            <a:off x="4948219" y="770064"/>
            <a:ext cx="5947152" cy="602113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AF91F1-C0AC-4FB3-A285-234115CFFC38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14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86FB66C1-2630-47F9-9BEF-F3AFC94B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634420C8-75E8-4AE8-B56A-B411EBF83556}"/>
              </a:ext>
            </a:extLst>
          </p:cNvPr>
          <p:cNvSpPr/>
          <p:nvPr/>
        </p:nvSpPr>
        <p:spPr>
          <a:xfrm>
            <a:off x="4403959" y="666262"/>
            <a:ext cx="4104888" cy="380129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5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9.Faz o </a:t>
            </a:r>
            <a:r>
              <a:rPr lang="pt-BR" dirty="0" err="1"/>
              <a:t>Crazy</a:t>
            </a:r>
            <a:r>
              <a:rPr lang="pt-BR" dirty="0"/>
              <a:t> 8s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9CD8859-DC70-4E7E-BC5A-6548C476F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01615" y="232853"/>
            <a:ext cx="5592537" cy="820656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8EC2A6-6F58-4F70-992E-F4F648997BAB}"/>
              </a:ext>
            </a:extLst>
          </p:cNvPr>
          <p:cNvSpPr txBox="1"/>
          <p:nvPr/>
        </p:nvSpPr>
        <p:spPr>
          <a:xfrm>
            <a:off x="5338813" y="970157"/>
            <a:ext cx="2025378" cy="569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err="1">
                <a:solidFill>
                  <a:srgbClr val="292C34"/>
                </a:solidFill>
                <a:latin typeface="Exo 2" panose="00000500000000000000" pitchFamily="50" charset="0"/>
              </a:rPr>
              <a:t>Crazy</a:t>
            </a:r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 8s</a:t>
            </a:r>
          </a:p>
        </p:txBody>
      </p:sp>
    </p:spTree>
    <p:extLst>
      <p:ext uri="{BB962C8B-B14F-4D97-AF65-F5344CB8AC3E}">
        <p14:creationId xmlns:p14="http://schemas.microsoft.com/office/powerpoint/2010/main" val="10802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10.Escolha a melhor ou combinação das melhores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663" y="1942271"/>
            <a:ext cx="2942695" cy="34327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0568E2-2375-4E7E-9AD8-2B6378531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8326" y="2359994"/>
            <a:ext cx="5947152" cy="2597321"/>
          </a:xfrm>
          <a:prstGeom prst="rect">
            <a:avLst/>
          </a:prstGeom>
        </p:spPr>
      </p:pic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A95289DA-B159-4831-8E96-BEC9E8E9E1ED}"/>
              </a:ext>
            </a:extLst>
          </p:cNvPr>
          <p:cNvSpPr/>
          <p:nvPr/>
        </p:nvSpPr>
        <p:spPr>
          <a:xfrm>
            <a:off x="5571944" y="3120957"/>
            <a:ext cx="1149531" cy="1319348"/>
          </a:xfrm>
          <a:prstGeom prst="mathPlus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75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760" y="47876"/>
            <a:ext cx="10137686" cy="765639"/>
          </a:xfrm>
        </p:spPr>
        <p:txBody>
          <a:bodyPr/>
          <a:lstStyle/>
          <a:p>
            <a:r>
              <a:rPr lang="pt-BR" sz="4000" dirty="0"/>
              <a:t>11. Esboço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2409E58-7A14-469C-BA0E-8AF4C719E506}"/>
              </a:ext>
            </a:extLst>
          </p:cNvPr>
          <p:cNvSpPr txBox="1">
            <a:spLocks/>
          </p:cNvSpPr>
          <p:nvPr/>
        </p:nvSpPr>
        <p:spPr>
          <a:xfrm>
            <a:off x="295525" y="851111"/>
            <a:ext cx="7292077" cy="270224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a melhor ideia de cada um colocada no papel.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um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 de painéis desenhados em post its exibindo o que os seus clientes vão ver ao interagir com seu produto ou serviço.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1E49911B-DCC8-40E6-B4DE-85504F3BA15B}"/>
              </a:ext>
            </a:extLst>
          </p:cNvPr>
          <p:cNvSpPr txBox="1">
            <a:spLocks/>
          </p:cNvSpPr>
          <p:nvPr/>
        </p:nvSpPr>
        <p:spPr>
          <a:xfrm>
            <a:off x="185452" y="3763286"/>
            <a:ext cx="7292077" cy="3176071"/>
          </a:xfrm>
          <a:prstGeom prst="rect">
            <a:avLst/>
          </a:prstGeom>
          <a:solidFill>
            <a:srgbClr val="32B9CD"/>
          </a:solidFill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Dicas: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autoexplicativo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anônimo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Palavras são importantes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Use um título marcante</a:t>
            </a:r>
          </a:p>
        </p:txBody>
      </p:sp>
      <p:pic>
        <p:nvPicPr>
          <p:cNvPr id="10" name="Imagem 9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B4BB83F-E0B7-4D84-8A8A-BC46CFA07D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79729" y="1616454"/>
            <a:ext cx="6423499" cy="48176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4FA4C2-2C3B-42D5-AE10-8B5B3779E621}"/>
              </a:ext>
            </a:extLst>
          </p:cNvPr>
          <p:cNvSpPr txBox="1"/>
          <p:nvPr/>
        </p:nvSpPr>
        <p:spPr>
          <a:xfrm>
            <a:off x="9072793" y="266336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44340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GRUPO DE NOVO</a:t>
            </a:r>
          </a:p>
          <a:p>
            <a:r>
              <a:rPr lang="pt-BR" dirty="0"/>
              <a:t>20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2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EM GRUPO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479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12. Mapa de calor</a:t>
            </a:r>
          </a:p>
        </p:txBody>
      </p:sp>
      <p:sp>
        <p:nvSpPr>
          <p:cNvPr id="15" name="Espaço Reservado para Texto 1">
            <a:extLst>
              <a:ext uri="{FF2B5EF4-FFF2-40B4-BE49-F238E27FC236}">
                <a16:creationId xmlns:a16="http://schemas.microsoft.com/office/drawing/2014/main" id="{91AB5104-45C6-4E6E-8780-513A4808B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2542" y="1206364"/>
            <a:ext cx="7961582" cy="3312368"/>
          </a:xfrm>
        </p:spPr>
        <p:txBody>
          <a:bodyPr/>
          <a:lstStyle/>
          <a:p>
            <a:r>
              <a:rPr lang="pt-BR" sz="2800" dirty="0"/>
              <a:t>Agora cada um coloca sua ideia melhorada e assim como se fosse um museu.</a:t>
            </a:r>
          </a:p>
          <a:p>
            <a:r>
              <a:rPr lang="pt-BR" sz="2800" dirty="0"/>
              <a:t>Todos vão marcando aquelas que gostaram.</a:t>
            </a:r>
            <a:endParaRPr lang="pt-BR" sz="1400" dirty="0">
              <a:solidFill>
                <a:srgbClr val="253746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COLAR BOLINHAS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495103" y="306217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E12AC9D-74C5-454F-9633-04FE8FF52C8F}"/>
              </a:ext>
            </a:extLst>
          </p:cNvPr>
          <p:cNvSpPr/>
          <p:nvPr/>
        </p:nvSpPr>
        <p:spPr>
          <a:xfrm>
            <a:off x="6331125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18B7BDC-6F98-4B13-9D25-4B92A989D23B}"/>
              </a:ext>
            </a:extLst>
          </p:cNvPr>
          <p:cNvSpPr/>
          <p:nvPr/>
        </p:nvSpPr>
        <p:spPr>
          <a:xfrm>
            <a:off x="7162791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771A2E0-180D-477C-898E-4338F6836308}"/>
              </a:ext>
            </a:extLst>
          </p:cNvPr>
          <p:cNvSpPr/>
          <p:nvPr/>
        </p:nvSpPr>
        <p:spPr>
          <a:xfrm>
            <a:off x="549510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05A935-19E2-49F5-B30C-8DE9388E3EE5}"/>
              </a:ext>
            </a:extLst>
          </p:cNvPr>
          <p:cNvSpPr/>
          <p:nvPr/>
        </p:nvSpPr>
        <p:spPr>
          <a:xfrm>
            <a:off x="6313707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1FBDF5C-FCE8-47E2-8337-12D4B6850100}"/>
              </a:ext>
            </a:extLst>
          </p:cNvPr>
          <p:cNvSpPr/>
          <p:nvPr/>
        </p:nvSpPr>
        <p:spPr>
          <a:xfrm>
            <a:off x="714537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3A0E04-AA49-48F2-8B54-78BF8EF77A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8"/>
          <a:stretch/>
        </p:blipFill>
        <p:spPr>
          <a:xfrm rot="5400000">
            <a:off x="-290347" y="1920221"/>
            <a:ext cx="5815969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F61BA27-26AC-4451-9D58-799C13EFD391}"/>
              </a:ext>
            </a:extLst>
          </p:cNvPr>
          <p:cNvSpPr txBox="1"/>
          <p:nvPr/>
        </p:nvSpPr>
        <p:spPr>
          <a:xfrm>
            <a:off x="1198952" y="873867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2245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21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13. Críticas relâmpago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4140" y="4772606"/>
            <a:ext cx="1677048" cy="27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7703090" y="5106897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ANOTO</a:t>
            </a:r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BA097E9B-B835-46D3-BCAC-65336F066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1"/>
          <a:stretch/>
        </p:blipFill>
        <p:spPr>
          <a:xfrm rot="5400000">
            <a:off x="-152410" y="1806221"/>
            <a:ext cx="5823454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F8447A-DE1E-423B-8E33-96F6EF705646}"/>
              </a:ext>
            </a:extLst>
          </p:cNvPr>
          <p:cNvSpPr txBox="1"/>
          <p:nvPr/>
        </p:nvSpPr>
        <p:spPr>
          <a:xfrm>
            <a:off x="1548587" y="1010919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E0118A8-A1F6-4810-8863-4D125A46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8546495" y="822874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lão de Fala: Oval 16">
            <a:extLst>
              <a:ext uri="{FF2B5EF4-FFF2-40B4-BE49-F238E27FC236}">
                <a16:creationId xmlns:a16="http://schemas.microsoft.com/office/drawing/2014/main" id="{353DC67F-2C64-416D-8432-F1ED65F18FBD}"/>
              </a:ext>
            </a:extLst>
          </p:cNvPr>
          <p:cNvSpPr/>
          <p:nvPr/>
        </p:nvSpPr>
        <p:spPr>
          <a:xfrm>
            <a:off x="10033189" y="1303305"/>
            <a:ext cx="2134299" cy="1611493"/>
          </a:xfrm>
          <a:prstGeom prst="wedgeEllipseCallout">
            <a:avLst>
              <a:gd name="adj1" fmla="val -64109"/>
              <a:gd name="adj2" fmla="val -753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VOU NARRAR A IDEIA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B5DAB79-2FDF-466C-83D7-7600FAF23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4" r="58095" b="13658"/>
          <a:stretch/>
        </p:blipFill>
        <p:spPr bwMode="auto">
          <a:xfrm>
            <a:off x="4460225" y="1096865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Balão de Fala: Oval 20">
            <a:extLst>
              <a:ext uri="{FF2B5EF4-FFF2-40B4-BE49-F238E27FC236}">
                <a16:creationId xmlns:a16="http://schemas.microsoft.com/office/drawing/2014/main" id="{28F7BCD6-C22A-4ECE-94C8-B2661DC8889F}"/>
              </a:ext>
            </a:extLst>
          </p:cNvPr>
          <p:cNvSpPr/>
          <p:nvPr/>
        </p:nvSpPr>
        <p:spPr>
          <a:xfrm>
            <a:off x="5851160" y="1015138"/>
            <a:ext cx="2139004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 IDEIA É MINHA. EU FICO EM SILÊNCIO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2393BF5-A40C-44BF-8A4D-564BD4E63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66576" y="4949201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alão de Fala: Oval 24">
            <a:extLst>
              <a:ext uri="{FF2B5EF4-FFF2-40B4-BE49-F238E27FC236}">
                <a16:creationId xmlns:a16="http://schemas.microsoft.com/office/drawing/2014/main" id="{A4FF93FB-81EA-4083-A09F-C2910BEE18B5}"/>
              </a:ext>
            </a:extLst>
          </p:cNvPr>
          <p:cNvSpPr/>
          <p:nvPr/>
        </p:nvSpPr>
        <p:spPr>
          <a:xfrm>
            <a:off x="11000556" y="4874164"/>
            <a:ext cx="2333863" cy="1725292"/>
          </a:xfrm>
          <a:prstGeom prst="wedgeEllipseCallout">
            <a:avLst>
              <a:gd name="adj1" fmla="val -65695"/>
              <a:gd name="adj2" fmla="val 24873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32B9CD"/>
                </a:solidFill>
              </a:rPr>
              <a:t>AGORA QUE ACABOU...EU RESPONDO PERGUNTAS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E24ACE9-3DF7-47E5-B5C2-C4B68E108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370" y="873867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09B5BAD-FE5F-408C-B556-C025E6375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4100" y="1147858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7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31715"/>
            <a:ext cx="10137686" cy="765639"/>
          </a:xfrm>
        </p:spPr>
        <p:txBody>
          <a:bodyPr/>
          <a:lstStyle/>
          <a:p>
            <a:r>
              <a:rPr lang="pt-BR" sz="4000" dirty="0"/>
              <a:t>14. Escolham as melhores ideias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7377194" y="1026263"/>
            <a:ext cx="5228284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b="1" dirty="0">
                <a:solidFill>
                  <a:srgbClr val="E6005A"/>
                </a:solidFill>
                <a:latin typeface="Exo 2" panose="00000500000000000000" pitchFamily="50" charset="0"/>
              </a:rPr>
              <a:t>4) Pesquisa de intenção de votos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Todos tem um voto.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solução (ou parte da solução).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storyboards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com o maior número de votos são os vencedores.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14D650-C0C4-4B4D-950C-110917854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09934" y="2051688"/>
            <a:ext cx="2859891" cy="6989926"/>
          </a:xfrm>
          <a:prstGeom prst="rect">
            <a:avLst/>
          </a:prstGeom>
        </p:spPr>
      </p:pic>
      <p:pic>
        <p:nvPicPr>
          <p:cNvPr id="8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14" y="1191616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879" y="1121567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12389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PARA MINIMIZAR OS CONFLITOS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464668"/>
            <a:ext cx="2704638" cy="1689321"/>
          </a:xfrm>
          <a:prstGeom prst="wedgeEllipseCallout">
            <a:avLst>
              <a:gd name="adj1" fmla="val -72951"/>
              <a:gd name="adj2" fmla="val -4206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4261515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0172" y="76949"/>
            <a:ext cx="10137686" cy="765639"/>
          </a:xfrm>
        </p:spPr>
        <p:txBody>
          <a:bodyPr/>
          <a:lstStyle/>
          <a:p>
            <a:r>
              <a:rPr lang="pt-BR" sz="4000" dirty="0"/>
              <a:t>15. </a:t>
            </a:r>
            <a:r>
              <a:rPr lang="pt-BR" sz="4000" dirty="0" err="1"/>
              <a:t>Storyboard</a:t>
            </a:r>
            <a:r>
              <a:rPr lang="pt-BR" sz="4000" dirty="0"/>
              <a:t> 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495947" y="1294765"/>
            <a:ext cx="10575199" cy="60443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Montando o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8EE263-B1AA-41D9-8F77-BEFF09ECBB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51967" y="159995"/>
            <a:ext cx="4082855" cy="7561263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EAE6F707-E3A5-4820-B694-85CFD21A6E54}"/>
              </a:ext>
            </a:extLst>
          </p:cNvPr>
          <p:cNvSpPr txBox="1">
            <a:spLocks/>
          </p:cNvSpPr>
          <p:nvPr/>
        </p:nvSpPr>
        <p:spPr>
          <a:xfrm>
            <a:off x="8344494" y="1061223"/>
            <a:ext cx="4973527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Selecione um artista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cena de abertura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Trabalhem com o que têm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Inclua cabeçalhos simples e frases importantes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precisa explicar tudo, mas é legal dar uma ideia do que acontece.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capriche tanto nas primeiras versões (depois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vc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passa a limpo)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 último quadro precisa mostrar o problema resolvido</a:t>
            </a:r>
          </a:p>
          <a:p>
            <a:pPr>
              <a:lnSpc>
                <a:spcPct val="120000"/>
              </a:lnSpc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795FED-9D79-4017-947C-D713C0EFB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8" r="18151" b="13658"/>
          <a:stretch/>
        </p:blipFill>
        <p:spPr bwMode="auto">
          <a:xfrm>
            <a:off x="312763" y="4957983"/>
            <a:ext cx="1107771" cy="23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BA49BA45-9926-4575-A20F-57CFC956EF94}"/>
              </a:ext>
            </a:extLst>
          </p:cNvPr>
          <p:cNvSpPr/>
          <p:nvPr/>
        </p:nvSpPr>
        <p:spPr>
          <a:xfrm>
            <a:off x="1627788" y="5776578"/>
            <a:ext cx="2289300" cy="1658811"/>
          </a:xfrm>
          <a:prstGeom prst="wedgeEllipseCallout">
            <a:avLst>
              <a:gd name="adj1" fmla="val -70609"/>
              <a:gd name="adj2" fmla="val -34564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ADORO DESENHAR!</a:t>
            </a:r>
          </a:p>
        </p:txBody>
      </p:sp>
    </p:spTree>
    <p:extLst>
      <p:ext uri="{BB962C8B-B14F-4D97-AF65-F5344CB8AC3E}">
        <p14:creationId xmlns:p14="http://schemas.microsoft.com/office/powerpoint/2010/main" val="21135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57412" y="676846"/>
            <a:ext cx="5431387" cy="2592388"/>
          </a:xfrm>
        </p:spPr>
        <p:txBody>
          <a:bodyPr/>
          <a:lstStyle/>
          <a:p>
            <a:r>
              <a:rPr lang="pt-BR" dirty="0"/>
              <a:t>SERÁ QUE TEMOS UMA IDEIA BOA?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6E4F2-24BA-4E6B-90B9-5617AD76B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0" r="31513" b="13658"/>
          <a:stretch/>
        </p:blipFill>
        <p:spPr bwMode="auto">
          <a:xfrm>
            <a:off x="8301865" y="3224766"/>
            <a:ext cx="1147500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148E9AD1-B9CC-45C5-A18A-F8CAC0A605D2}"/>
              </a:ext>
            </a:extLst>
          </p:cNvPr>
          <p:cNvSpPr/>
          <p:nvPr/>
        </p:nvSpPr>
        <p:spPr>
          <a:xfrm>
            <a:off x="9588799" y="3580295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NÃO GOSTEI DA IDEIA..</a:t>
            </a:r>
          </a:p>
        </p:txBody>
      </p:sp>
    </p:spTree>
    <p:extLst>
      <p:ext uri="{BB962C8B-B14F-4D97-AF65-F5344CB8AC3E}">
        <p14:creationId xmlns:p14="http://schemas.microsoft.com/office/powerpoint/2010/main" val="269364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437254" y="3350622"/>
            <a:ext cx="2163607" cy="1333046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Definidor: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rgbClr val="253746"/>
                </a:solidFill>
              </a:rPr>
              <a:t>Isabella C.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1. Equipe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A1AAF0E8-960F-4A51-A1ED-9C8761532A2F}"/>
              </a:ext>
            </a:extLst>
          </p:cNvPr>
          <p:cNvSpPr txBox="1">
            <a:spLocks/>
          </p:cNvSpPr>
          <p:nvPr/>
        </p:nvSpPr>
        <p:spPr>
          <a:xfrm>
            <a:off x="3097271" y="3350622"/>
            <a:ext cx="2373813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Facilitador: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 smtClean="0">
                <a:solidFill>
                  <a:srgbClr val="253746"/>
                </a:solidFill>
              </a:rPr>
              <a:t>Wellington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254" y="1663526"/>
            <a:ext cx="936108" cy="15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AF4530-A3C4-4A0D-BD7E-28D98B926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909" y="4534840"/>
            <a:ext cx="7881403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271" y="1539209"/>
            <a:ext cx="1144103" cy="16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2381971-1220-4600-B6B0-A54AB6A04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471" y="1559587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5FAB8EEB-089B-4608-89FD-3DADEB193FC0}"/>
              </a:ext>
            </a:extLst>
          </p:cNvPr>
          <p:cNvSpPr txBox="1">
            <a:spLocks/>
          </p:cNvSpPr>
          <p:nvPr/>
        </p:nvSpPr>
        <p:spPr>
          <a:xfrm>
            <a:off x="5788472" y="3350622"/>
            <a:ext cx="2589342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Documentador: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 smtClean="0">
                <a:solidFill>
                  <a:srgbClr val="253746"/>
                </a:solidFill>
              </a:rPr>
              <a:t>Matheus Juan</a:t>
            </a: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9F2AD31C-A1DA-4834-A529-B9BAC901B669}"/>
              </a:ext>
            </a:extLst>
          </p:cNvPr>
          <p:cNvSpPr txBox="1">
            <a:spLocks/>
          </p:cNvSpPr>
          <p:nvPr/>
        </p:nvSpPr>
        <p:spPr>
          <a:xfrm>
            <a:off x="9533157" y="1600952"/>
            <a:ext cx="3434413" cy="5257048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Equipe: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 smtClean="0">
                <a:solidFill>
                  <a:srgbClr val="253746"/>
                </a:solidFill>
              </a:rPr>
              <a:t>Julia Lima</a:t>
            </a:r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None/>
            </a:pPr>
            <a:r>
              <a:rPr lang="pt-BR" sz="2400" dirty="0" smtClean="0">
                <a:solidFill>
                  <a:srgbClr val="253746"/>
                </a:solidFill>
              </a:rPr>
              <a:t>Isabella Conti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rgbClr val="253746"/>
                </a:solidFill>
              </a:rPr>
              <a:t>Matheus Juan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rgbClr val="253746"/>
                </a:solidFill>
              </a:rPr>
              <a:t>Felipe Paiva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rgbClr val="253746"/>
                </a:solidFill>
              </a:rPr>
              <a:t>Nata Lino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rgbClr val="253746"/>
                </a:solidFill>
              </a:rPr>
              <a:t>Wellington Pereira</a:t>
            </a: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771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3. Liste os 3 negócios escolhidos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2348548" y="4500549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Trader banco</a:t>
            </a:r>
            <a:endParaRPr lang="pt-BR" sz="3200" b="1" dirty="0"/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1026" name="Picture 2" descr="O que é e quais os tipos de trader profissional? - Fast Tr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2" y="1483201"/>
            <a:ext cx="6022234" cy="25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tton icon live streaming design graphic Vector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28" y="4059416"/>
            <a:ext cx="2357429" cy="21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6286635" y="6561601"/>
            <a:ext cx="2096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Stream </a:t>
            </a:r>
            <a:r>
              <a:rPr lang="pt-BR" sz="3200" b="1" dirty="0" err="1" smtClean="0"/>
              <a:t>live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7265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88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2304378" y="4880938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Trader banco</a:t>
            </a:r>
            <a:endParaRPr lang="pt-BR" sz="3200" b="1" dirty="0"/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1026" name="Picture 2" descr="O que é e quais os tipos de trader profissional? - Fast Tr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74" y="1822032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304378" y="366811"/>
            <a:ext cx="10782599" cy="765639"/>
          </a:xfrm>
        </p:spPr>
        <p:txBody>
          <a:bodyPr/>
          <a:lstStyle/>
          <a:p>
            <a:r>
              <a:rPr lang="pt-BR" dirty="0"/>
              <a:t>6. Escolha um negócio e  pegue o Mapa....</a:t>
            </a:r>
          </a:p>
        </p:txBody>
      </p:sp>
      <p:sp>
        <p:nvSpPr>
          <p:cNvPr id="11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1090461" y="1403211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Button icon live streaming design graphic Vector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77" y="3952736"/>
            <a:ext cx="2357429" cy="217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7235584" y="6454921"/>
            <a:ext cx="2096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Stream </a:t>
            </a:r>
            <a:r>
              <a:rPr lang="pt-BR" sz="3200" b="1" dirty="0" err="1" smtClean="0"/>
              <a:t>live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78937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MEDIAR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307363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094" y="1631273"/>
            <a:ext cx="12448085" cy="3312368"/>
          </a:xfrm>
        </p:spPr>
        <p:txBody>
          <a:bodyPr/>
          <a:lstStyle/>
          <a:p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 smtClean="0"/>
              <a:t>    R:</a:t>
            </a:r>
            <a:r>
              <a:rPr lang="pt-BR" sz="2800" dirty="0"/>
              <a:t> </a:t>
            </a:r>
            <a:r>
              <a:rPr lang="pt-BR" sz="2800" dirty="0" smtClean="0"/>
              <a:t> </a:t>
            </a:r>
            <a:r>
              <a:rPr lang="pt-BR" sz="2800" dirty="0" smtClean="0"/>
              <a:t>Trabalhar melhor os códigos sejam em Java, </a:t>
            </a:r>
            <a:r>
              <a:rPr lang="pt-BR" sz="2800" dirty="0" err="1" smtClean="0"/>
              <a:t>js</a:t>
            </a:r>
            <a:r>
              <a:rPr lang="pt-BR" sz="2800" dirty="0" smtClean="0"/>
              <a:t>, </a:t>
            </a:r>
            <a:r>
              <a:rPr lang="pt-BR" sz="2800" dirty="0" err="1" smtClean="0"/>
              <a:t>css</a:t>
            </a:r>
            <a:r>
              <a:rPr lang="pt-BR" sz="2800" dirty="0" smtClean="0"/>
              <a:t>, </a:t>
            </a:r>
            <a:r>
              <a:rPr lang="pt-BR" sz="2800" dirty="0" err="1" smtClean="0"/>
              <a:t>html</a:t>
            </a:r>
            <a:r>
              <a:rPr lang="pt-BR" sz="2800" dirty="0" smtClean="0"/>
              <a:t>, em grupo para que todos possam desenvolver</a:t>
            </a:r>
          </a:p>
          <a:p>
            <a:endParaRPr lang="pt-BR" sz="2800" dirty="0"/>
          </a:p>
          <a:p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</a:t>
            </a:r>
            <a:r>
              <a:rPr lang="pt-BR" sz="2800" dirty="0" smtClean="0"/>
              <a:t>: Experiência para aplicar no estágio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800" dirty="0" smtClean="0"/>
              <a:t>Me dando experiência para errar e saber solucionar, e</a:t>
            </a:r>
          </a:p>
          <a:p>
            <a:pPr marL="0" indent="0">
              <a:buNone/>
            </a:pPr>
            <a:r>
              <a:rPr lang="pt-BR" sz="2800" dirty="0" smtClean="0"/>
              <a:t>experiência em saber planejar e organizar tarefas e prazos.</a:t>
            </a: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Meta Otimista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2BC58FD-B1A5-4582-B411-19A041EEA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F6215E8A-C2CF-4B76-9CC3-51306C96BE91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002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786039" y="2057993"/>
            <a:ext cx="12448085" cy="4327567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800" dirty="0" smtClean="0"/>
              <a:t>Fazer o mínimo esperado e ter um feedback construtivo</a:t>
            </a: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</a:t>
            </a:r>
            <a:r>
              <a:rPr lang="pt-BR" sz="2800" dirty="0" smtClean="0"/>
              <a:t>: Experiência através dos erros</a:t>
            </a: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800" dirty="0" smtClean="0"/>
              <a:t>Melhorar a convivência com as pessoas</a:t>
            </a: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Meta Pessimista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71F06C-265C-4612-B0F4-A213049BA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3A6BB1BF-F67B-470F-BFC9-CDC83830F2AC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6280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 Mapa do problema...se precisar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287668" y="1180647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Monitoração </a:t>
            </a:r>
            <a:r>
              <a:rPr lang="pt-BR" sz="3200" b="1" dirty="0" smtClean="0">
                <a:solidFill>
                  <a:srgbClr val="292C34"/>
                </a:solidFill>
                <a:latin typeface="Exo 2" panose="00000500000000000000" pitchFamily="50" charset="0"/>
              </a:rPr>
              <a:t>da mesa de trader</a:t>
            </a:r>
          </a:p>
          <a:p>
            <a:pPr marL="0" indent="0" algn="just">
              <a:buNone/>
            </a:pPr>
            <a:r>
              <a:rPr lang="pt-BR" sz="2400" dirty="0" smtClean="0">
                <a:solidFill>
                  <a:srgbClr val="292C34"/>
                </a:solidFill>
                <a:latin typeface="Exo 2" panose="00000500000000000000" pitchFamily="50" charset="0"/>
              </a:rPr>
              <a:t>Meta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: </a:t>
            </a:r>
            <a:r>
              <a:rPr lang="pt-BR" sz="2400" dirty="0" smtClean="0">
                <a:solidFill>
                  <a:srgbClr val="292C34"/>
                </a:solidFill>
                <a:latin typeface="Exo 2" panose="00000500000000000000" pitchFamily="50" charset="0"/>
              </a:rPr>
              <a:t>Assegurar que não haja problemas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207625" y="3668820"/>
            <a:ext cx="1894921" cy="863302"/>
          </a:xfrm>
          <a:prstGeom prst="homePlate">
            <a:avLst/>
          </a:prstGeom>
          <a:solidFill>
            <a:srgbClr val="E60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983516" y="3903718"/>
            <a:ext cx="2151720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" name="Seta para Baixo 8"/>
          <p:cNvSpPr/>
          <p:nvPr/>
        </p:nvSpPr>
        <p:spPr>
          <a:xfrm rot="16200000">
            <a:off x="2962711" y="4800672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 rot="16200000">
            <a:off x="7338934" y="4761299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342713" y="6336660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7492782" y="5891907"/>
            <a:ext cx="1783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INTERFERE TRAZENDO O PROBLEMA</a:t>
            </a:r>
            <a:endParaRPr lang="pt-BR" sz="1800" dirty="0">
              <a:solidFill>
                <a:srgbClr val="00B0F0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712551" y="4875006"/>
            <a:ext cx="291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E6005A"/>
                </a:solidFill>
                <a:latin typeface="Exo 2" panose="00000500000000000000" pitchFamily="50" charset="0"/>
              </a:rPr>
              <a:t>TELA</a:t>
            </a:r>
            <a:r>
              <a:rPr lang="pt-BR" sz="1800" b="1" dirty="0" smtClean="0">
                <a:solidFill>
                  <a:srgbClr val="E6005A"/>
                </a:solidFill>
                <a:latin typeface="Exo 2" panose="00000500000000000000" pitchFamily="50" charset="0"/>
              </a:rPr>
              <a:t> LENTA </a:t>
            </a:r>
          </a:p>
          <a:p>
            <a:pPr algn="ctr"/>
            <a:r>
              <a:rPr lang="pt-BR" sz="1800" b="1" dirty="0" smtClean="0">
                <a:solidFill>
                  <a:srgbClr val="E6005A"/>
                </a:solidFill>
                <a:latin typeface="Exo 2" panose="00000500000000000000" pitchFamily="50" charset="0"/>
              </a:rPr>
              <a:t>(</a:t>
            </a:r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TRAVANDO)</a:t>
            </a:r>
            <a:endParaRPr lang="pt-BR" sz="1800" dirty="0"/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5080867" y="4766125"/>
            <a:ext cx="720080" cy="59593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9488394" y="5631838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10136466" y="5575253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B0F0"/>
                </a:solidFill>
                <a:latin typeface="Exo 2" panose="00000500000000000000" pitchFamily="50" charset="0"/>
              </a:rPr>
              <a:t>REPARA </a:t>
            </a:r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O</a:t>
            </a:r>
          </a:p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PROBLEMA</a:t>
            </a:r>
            <a:endParaRPr lang="pt-BR" sz="1800" b="1" dirty="0">
              <a:solidFill>
                <a:srgbClr val="00B0F0"/>
              </a:solidFill>
              <a:latin typeface="Exo 2" panose="00000500000000000000" pitchFamily="50" charset="0"/>
            </a:endParaRP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3252133">
            <a:off x="5847979" y="5212999"/>
            <a:ext cx="553042" cy="69628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9" name="Picture 2" descr="O que é e quais os tipos de trader profissional? - Fast Tra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/>
          <a:stretch/>
        </p:blipFill>
        <p:spPr bwMode="auto">
          <a:xfrm>
            <a:off x="7913005" y="779214"/>
            <a:ext cx="5006796" cy="25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5708864" y="4870166"/>
            <a:ext cx="1783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E6005A"/>
                </a:solidFill>
                <a:latin typeface="Exo 2" panose="00000500000000000000" pitchFamily="50" charset="0"/>
              </a:rPr>
              <a:t>PEDE AJUDA</a:t>
            </a:r>
            <a:endParaRPr lang="pt-BR" sz="1800" dirty="0"/>
          </a:p>
        </p:txBody>
      </p:sp>
      <p:sp>
        <p:nvSpPr>
          <p:cNvPr id="31" name="Seta para Baixo 30"/>
          <p:cNvSpPr/>
          <p:nvPr/>
        </p:nvSpPr>
        <p:spPr>
          <a:xfrm rot="16200000">
            <a:off x="6846261" y="5810578"/>
            <a:ext cx="720080" cy="90184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3440968" y="4777799"/>
            <a:ext cx="1783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ANALISA O OCORRIDO</a:t>
            </a:r>
            <a:endParaRPr lang="pt-BR" sz="1800" dirty="0">
              <a:solidFill>
                <a:srgbClr val="00B0F0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7696157" y="4625354"/>
            <a:ext cx="21216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 smtClean="0">
                <a:solidFill>
                  <a:srgbClr val="00B0F0"/>
                </a:solidFill>
                <a:latin typeface="Exo 2" panose="00000500000000000000" pitchFamily="50" charset="0"/>
              </a:rPr>
              <a:t>DA SUPORTE ATRAVÉS DO CHAT DO HELP DESK</a:t>
            </a:r>
            <a:endParaRPr lang="pt-BR" sz="1800" dirty="0">
              <a:solidFill>
                <a:srgbClr val="00B0F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056533" y="5829170"/>
            <a:ext cx="26674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E6005A"/>
                </a:solidFill>
              </a:rPr>
              <a:t>NÃO PERCEBE O ERRO</a:t>
            </a:r>
            <a:endParaRPr lang="pt-BR" b="1" dirty="0">
              <a:solidFill>
                <a:srgbClr val="E6005A"/>
              </a:solidFill>
            </a:endParaRPr>
          </a:p>
        </p:txBody>
      </p:sp>
      <p:sp>
        <p:nvSpPr>
          <p:cNvPr id="34" name="Seta para Baixo 33"/>
          <p:cNvSpPr/>
          <p:nvPr/>
        </p:nvSpPr>
        <p:spPr>
          <a:xfrm rot="10800000">
            <a:off x="11767154" y="4792559"/>
            <a:ext cx="720080" cy="90184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11767154" y="5700915"/>
            <a:ext cx="529944" cy="31307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1" grpId="0"/>
      <p:bldP spid="22" grpId="0"/>
      <p:bldP spid="23" grpId="0" animBg="1"/>
      <p:bldP spid="25" grpId="0" animBg="1"/>
      <p:bldP spid="27" grpId="0"/>
      <p:bldP spid="28" grpId="0" animBg="1"/>
      <p:bldP spid="30" grpId="0"/>
      <p:bldP spid="31" grpId="0" animBg="1"/>
      <p:bldP spid="32" grpId="0"/>
      <p:bldP spid="33" grpId="0"/>
      <p:bldP spid="34" grpId="0" animBg="1"/>
    </p:bldLst>
  </p:timing>
</p:sld>
</file>

<file path=ppt/theme/theme1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cerramento / Agradeciment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2905C37EA9847A7207C4BBCCCD8F4" ma:contentTypeVersion="13" ma:contentTypeDescription="Create a new document." ma:contentTypeScope="" ma:versionID="0fa59793b99d27e1e0b856ab72ac2f0d">
  <xsd:schema xmlns:xsd="http://www.w3.org/2001/XMLSchema" xmlns:xs="http://www.w3.org/2001/XMLSchema" xmlns:p="http://schemas.microsoft.com/office/2006/metadata/properties" xmlns:ns3="4327b14a-fe89-488e-9f6d-9658cacf372b" xmlns:ns4="bbcd8c33-6940-4d4c-a587-bbc736ca1e4d" targetNamespace="http://schemas.microsoft.com/office/2006/metadata/properties" ma:root="true" ma:fieldsID="01494effa1b4414faf4d9851fe547c93" ns3:_="" ns4:_="">
    <xsd:import namespace="4327b14a-fe89-488e-9f6d-9658cacf372b"/>
    <xsd:import namespace="bbcd8c33-6940-4d4c-a587-bbc736ca1e4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27b14a-fe89-488e-9f6d-9658cacf37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d8c33-6940-4d4c-a587-bbc736ca1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C26249-539D-4496-936B-3CD83A4390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323129-B204-40D5-AFF8-9C9A9BF3922E}">
  <ds:schemaRefs>
    <ds:schemaRef ds:uri="http://schemas.microsoft.com/office/2006/metadata/properties"/>
    <ds:schemaRef ds:uri="4327b14a-fe89-488e-9f6d-9658cacf372b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bbcd8c33-6940-4d4c-a587-bbc736ca1e4d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DE4A8B5-68AC-4B03-B2A1-E04BE1806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27b14a-fe89-488e-9f6d-9658cacf372b"/>
    <ds:schemaRef ds:uri="bbcd8c33-6940-4d4c-a587-bbc736ca1e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789</Words>
  <Application>Microsoft Office PowerPoint</Application>
  <PresentationFormat>Personalizar</PresentationFormat>
  <Paragraphs>210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Exo 2</vt:lpstr>
      <vt:lpstr>Tahoma</vt:lpstr>
      <vt:lpstr>Conteúdo</vt:lpstr>
      <vt:lpstr>Encerramento / Agradecimento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Akira</dc:creator>
  <cp:lastModifiedBy>Aluno</cp:lastModifiedBy>
  <cp:revision>13</cp:revision>
  <dcterms:created xsi:type="dcterms:W3CDTF">2016-12-01T16:19:35Z</dcterms:created>
  <dcterms:modified xsi:type="dcterms:W3CDTF">2020-08-28T01:30:04Z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0x0101001132905C37EA9847A7207C4BBCCCD8F4</vt:lpwstr>
  </property>
</Properties>
</file>